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46" r:id="rId3"/>
    <p:sldId id="257" r:id="rId4"/>
    <p:sldId id="303" r:id="rId5"/>
    <p:sldId id="304" r:id="rId6"/>
    <p:sldId id="305" r:id="rId7"/>
    <p:sldId id="354" r:id="rId8"/>
    <p:sldId id="355" r:id="rId9"/>
    <p:sldId id="259" r:id="rId10"/>
    <p:sldId id="341" r:id="rId11"/>
    <p:sldId id="301" r:id="rId12"/>
    <p:sldId id="356" r:id="rId13"/>
    <p:sldId id="260" r:id="rId14"/>
    <p:sldId id="307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02" r:id="rId24"/>
    <p:sldId id="261" r:id="rId25"/>
    <p:sldId id="319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8" r:id="rId34"/>
    <p:sldId id="329" r:id="rId35"/>
    <p:sldId id="327" r:id="rId36"/>
    <p:sldId id="321" r:id="rId37"/>
    <p:sldId id="330" r:id="rId38"/>
    <p:sldId id="326" r:id="rId39"/>
    <p:sldId id="359" r:id="rId40"/>
    <p:sldId id="262" r:id="rId41"/>
    <p:sldId id="276" r:id="rId42"/>
    <p:sldId id="277" r:id="rId43"/>
    <p:sldId id="278" r:id="rId44"/>
    <p:sldId id="297" r:id="rId45"/>
    <p:sldId id="298" r:id="rId46"/>
    <p:sldId id="264" r:id="rId47"/>
    <p:sldId id="279" r:id="rId48"/>
    <p:sldId id="266" r:id="rId49"/>
    <p:sldId id="280" r:id="rId50"/>
    <p:sldId id="287" r:id="rId51"/>
    <p:sldId id="284" r:id="rId52"/>
    <p:sldId id="285" r:id="rId53"/>
    <p:sldId id="286" r:id="rId54"/>
    <p:sldId id="288" r:id="rId55"/>
    <p:sldId id="289" r:id="rId56"/>
    <p:sldId id="268" r:id="rId57"/>
    <p:sldId id="342" r:id="rId58"/>
    <p:sldId id="343" r:id="rId59"/>
    <p:sldId id="290" r:id="rId60"/>
    <p:sldId id="291" r:id="rId61"/>
    <p:sldId id="292" r:id="rId62"/>
    <p:sldId id="293" r:id="rId63"/>
    <p:sldId id="273" r:id="rId64"/>
    <p:sldId id="294" r:id="rId65"/>
    <p:sldId id="274" r:id="rId66"/>
    <p:sldId id="344" r:id="rId67"/>
    <p:sldId id="348" r:id="rId68"/>
    <p:sldId id="349" r:id="rId69"/>
    <p:sldId id="295" r:id="rId70"/>
    <p:sldId id="350" r:id="rId71"/>
    <p:sldId id="351" r:id="rId72"/>
    <p:sldId id="352" r:id="rId73"/>
    <p:sldId id="353" r:id="rId74"/>
    <p:sldId id="296" r:id="rId75"/>
    <p:sldId id="299" r:id="rId76"/>
    <p:sldId id="271" r:id="rId77"/>
    <p:sldId id="332" r:id="rId78"/>
    <p:sldId id="333" r:id="rId79"/>
    <p:sldId id="336" r:id="rId80"/>
    <p:sldId id="340" r:id="rId81"/>
    <p:sldId id="334" r:id="rId82"/>
    <p:sldId id="335" r:id="rId83"/>
    <p:sldId id="337" r:id="rId84"/>
    <p:sldId id="338" r:id="rId85"/>
    <p:sldId id="339" r:id="rId86"/>
    <p:sldId id="300" r:id="rId87"/>
    <p:sldId id="275" r:id="rId88"/>
    <p:sldId id="357" r:id="rId89"/>
    <p:sldId id="358" r:id="rId90"/>
    <p:sldId id="345" r:id="rId91"/>
    <p:sldId id="34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54"/>
            <p14:sldId id="355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356"/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59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344"/>
            <p14:sldId id="348"/>
            <p14:sldId id="349"/>
            <p14:sldId id="295"/>
            <p14:sldId id="350"/>
            <p14:sldId id="351"/>
            <p14:sldId id="352"/>
            <p14:sldId id="353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57"/>
            <p14:sldId id="358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26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рад вас видеть</a:t>
            </a:r>
          </a:p>
          <a:p>
            <a:r>
              <a:rPr lang="ru-RU" dirty="0"/>
              <a:t>Я рад </a:t>
            </a:r>
            <a:r>
              <a:rPr lang="ru-RU"/>
              <a:t>открывать поток</a:t>
            </a:r>
            <a:endParaRPr lang="ru-RU" dirty="0"/>
          </a:p>
          <a:p>
            <a:r>
              <a:rPr lang="ru-RU" dirty="0"/>
              <a:t>Весело и полезно проведем время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1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определяем очередность?</a:t>
            </a:r>
          </a:p>
          <a:p>
            <a:r>
              <a:rPr lang="ru-RU" dirty="0"/>
              <a:t>Бывает – в коде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Бывает в </a:t>
            </a:r>
            <a:r>
              <a:rPr lang="en-US" dirty="0"/>
              <a:t>task manager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Мои обязанности - не только с компьютеры, но и люди</a:t>
            </a:r>
          </a:p>
          <a:p>
            <a:r>
              <a:rPr lang="ru-RU" dirty="0"/>
              <a:t>Люди все с разные: с разными возможностями, желаниями и предпочтениями.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знаете каким должен быть публичный </a:t>
            </a:r>
            <a:r>
              <a:rPr lang="en-US" dirty="0"/>
              <a:t>API</a:t>
            </a:r>
            <a:r>
              <a:rPr lang="ru-RU" dirty="0"/>
              <a:t> класса и по нему пишете тесты, то это </a:t>
            </a:r>
            <a:r>
              <a:rPr lang="en-US" dirty="0"/>
              <a:t>Test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у вас есть только смутное представление о том, как класс (или система – все можно рассматривать в разных масштабах) должен выглядеть и вы пишете тесты, которые придают ему форму, тогда это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Фундаментализм подхода «тесты вперед» как половое просвещение, ограниченное воздержанием: нереальная и неэффективная нравоучительная кампания полная ненависти к себе и стыда.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способ управлять страхами во время программирования</a:t>
            </a:r>
            <a:endParaRPr lang="en-US" dirty="0"/>
          </a:p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  <a:p>
            <a:r>
              <a:rPr lang="ru-RU" dirty="0"/>
              <a:t>Слишком много вопросов, слишком сложно</a:t>
            </a:r>
          </a:p>
          <a:p>
            <a:r>
              <a:rPr lang="ru-RU" dirty="0"/>
              <a:t>Нам не хочется сильно напрягаться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 спор на строительном форуме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23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9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4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Вас ничего не напрягает в этой строчке?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915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4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28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Общество разделилось</a:t>
            </a:r>
          </a:p>
          <a:p>
            <a:r>
              <a:rPr lang="ru-RU" dirty="0"/>
              <a:t>Получается, мы должны выбирать сторону?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0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использовать все</a:t>
            </a:r>
            <a:endParaRPr lang="en-US" dirty="0"/>
          </a:p>
          <a:p>
            <a:r>
              <a:rPr lang="en-US" dirty="0"/>
              <a:t>Make love, not war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Test Last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Test First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</a:rPr>
              <a:t>когда применять тот или иной подход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otnext_1color_vertical.png">
            <a:extLst>
              <a:ext uri="{FF2B5EF4-FFF2-40B4-BE49-F238E27FC236}">
                <a16:creationId xmlns:a16="http://schemas.microsoft.com/office/drawing/2014/main" id="{B4FE54F3-26A2-43FE-A542-951873D7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DE9A0F-13B8-475C-8955-C7D61A0A9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60EFFFB-9026-41C5-ADBA-C18BB39AF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390F76-D074-4844-B91C-7B067B2E8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5FEBFE-0EB9-4C8C-A9D0-B9E94A639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B9568FD-5C68-4AF2-B411-CB5D62AED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4C0F22-9C55-4959-A174-14FD9EDE3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4B8A7A-AEB4-4835-B68B-65F0924FC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A3D2DD-3DDD-45E0-9442-3C96BD64C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Определимся с терминами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2635FF-D289-4092-BB01-A946B89C0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DE0FD-056E-4DF4-BABC-3801CBEB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Можно пропустить важный </a:t>
            </a:r>
            <a:r>
              <a:rPr lang="en-US" dirty="0">
                <a:solidFill>
                  <a:srgbClr val="C6463D"/>
                </a:solidFill>
              </a:rPr>
              <a:t>case</a:t>
            </a:r>
            <a:endParaRPr lang="ru-RU" dirty="0">
              <a:solidFill>
                <a:srgbClr val="C6463D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Почему нужны </a:t>
            </a:r>
            <a:r>
              <a:rPr lang="en-US" dirty="0">
                <a:solidFill>
                  <a:srgbClr val="C6463D"/>
                </a:solidFill>
              </a:rPr>
              <a:t>manual QA?</a:t>
            </a:r>
            <a:endParaRPr lang="ru-RU" dirty="0">
              <a:solidFill>
                <a:srgbClr val="C6463D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 dirty="0"/>
              <a:t>Кугушев Александр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dirty="0"/>
              <a:t>EPAM</a:t>
            </a:r>
            <a:r>
              <a:rPr lang="en-US" dirty="0"/>
              <a:t> Systems</a:t>
            </a:r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kugushew@gmail.com</a:t>
            </a:r>
          </a:p>
          <a:p>
            <a:pPr marL="0" indent="0">
              <a:buNone/>
            </a:pPr>
            <a:r>
              <a:rPr lang="en-US" dirty="0"/>
              <a:t>www.linkedin.com/in/kugushev/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github.com/AleksandrKugushev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First </a:t>
            </a:r>
            <a:r>
              <a:rPr lang="ru-RU">
                <a:solidFill>
                  <a:srgbClr val="FFFFFF"/>
                </a:solidFill>
              </a:rPr>
              <a:t>это не </a:t>
            </a:r>
            <a:r>
              <a:rPr lang="en-US">
                <a:solidFill>
                  <a:srgbClr val="FFFFFF"/>
                </a:solidFill>
              </a:rPr>
              <a:t>TDD!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0524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583394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TDD vs Test First/Last – как Agile vs Waterfall </a:t>
            </a:r>
            <a:endParaRPr lang="ru-RU" sz="4700">
              <a:solidFill>
                <a:srgbClr val="FFFFFF"/>
              </a:solidFill>
            </a:endParaRP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86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2496A7-312F-41CB-81CB-8C671E916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4100" dirty="0" err="1">
                <a:solidFill>
                  <a:srgbClr val="FFFFFF"/>
                </a:solidFill>
              </a:rPr>
              <a:t>Мы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будем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решать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сложную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задачу</a:t>
            </a:r>
            <a:r>
              <a:rPr lang="en-US" sz="4100" dirty="0">
                <a:solidFill>
                  <a:srgbClr val="FFFFFF"/>
                </a:solidFill>
              </a:rPr>
              <a:t>, </a:t>
            </a:r>
            <a:r>
              <a:rPr lang="en-US" sz="4100" dirty="0" err="1">
                <a:solidFill>
                  <a:srgbClr val="FFFFFF"/>
                </a:solidFill>
              </a:rPr>
              <a:t>используя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все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поручные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средства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CA3DB-24A0-4913-BD7F-D5979A95C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913A-D925-4B6F-8EF1-4BE903E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7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2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u="sng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7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6">
            <a:extLst>
              <a:ext uri="{FF2B5EF4-FFF2-40B4-BE49-F238E27FC236}">
                <a16:creationId xmlns:a16="http://schemas.microsoft.com/office/drawing/2014/main" id="{2289DA50-3AF5-40F6-80D8-8DBE80E08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694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 as you mean it is a great academic exercise for your free time or weekends”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FFFF"/>
                </a:solidFill>
              </a:rPr>
              <a:t>Rob Ashton</a:t>
            </a:r>
            <a:endParaRPr lang="ru-RU" sz="32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</a:t>
            </a:r>
            <a:r>
              <a:rPr lang="ru-RU" sz="3200" dirty="0">
                <a:solidFill>
                  <a:srgbClr val="FFFFFF"/>
                </a:solidFill>
              </a:rPr>
              <a:t>, в том виде, как вы его представляете, это отличное академическое упражнение для вашего свободного времени или выходных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- Роб </a:t>
            </a:r>
            <a:r>
              <a:rPr lang="ru-RU" sz="3200" dirty="0" err="1">
                <a:solidFill>
                  <a:srgbClr val="FFFFFF"/>
                </a:solidFill>
              </a:rPr>
              <a:t>Эштон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775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8332-C6B8-4E99-AA1D-17B415F5E311}"/>
              </a:ext>
            </a:extLst>
          </p:cNvPr>
          <p:cNvSpPr txBox="1"/>
          <p:nvPr/>
        </p:nvSpPr>
        <p:spPr>
          <a:xfrm>
            <a:off x="5884160" y="2984901"/>
            <a:ext cx="5157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1080"/>
                </a:solidFill>
                <a:latin typeface="Consolas" panose="020B0609020204030204" pitchFamily="49" charset="0"/>
              </a:rPr>
              <a:t>NullReferenceException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0F9-480F-4BBD-A7A5-43D8E8E2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1F0A-7D46-4832-9CB8-CC355BD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Draw_LineIsLast_ReturnsKitty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Draw_NoShape_DoNothing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39-BCA6-49F9-8A0A-881D2A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Offtopic</a:t>
            </a:r>
            <a:endParaRPr lang="ru-RU" sz="660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9D9772D5-A675-4F2C-B670-8D4189F4B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949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</a:t>
            </a:r>
            <a:r>
              <a:rPr lang="en-US" sz="3000" dirty="0">
                <a:solidFill>
                  <a:srgbClr val="FFFFFF"/>
                </a:solidFill>
              </a:rPr>
              <a:t>Robert Martin</a:t>
            </a: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</a:t>
            </a:r>
            <a:r>
              <a:rPr lang="ru-RU" sz="3000" dirty="0">
                <a:solidFill>
                  <a:srgbClr val="FFFFFF"/>
                </a:solidFill>
              </a:rPr>
              <a:t>На текущий момент нашей истории, </a:t>
            </a:r>
            <a:r>
              <a:rPr lang="en-US" sz="3000" dirty="0">
                <a:solidFill>
                  <a:srgbClr val="FFFFFF"/>
                </a:solidFill>
              </a:rPr>
              <a:t>TDD </a:t>
            </a:r>
            <a:r>
              <a:rPr lang="ru-RU" sz="3000" dirty="0">
                <a:solidFill>
                  <a:srgbClr val="FFFFFF"/>
                </a:solidFill>
              </a:rPr>
              <a:t>не является обязательным атрибутом профессионализма, но, я считаю, он станет таковым</a:t>
            </a:r>
            <a:r>
              <a:rPr lang="en-US" sz="30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Роберт Мартин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543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DAL</a:t>
            </a:r>
            <a:r>
              <a:rPr lang="ru-RU">
                <a:solidFill>
                  <a:srgbClr val="FFFFFF"/>
                </a:solidFill>
              </a:rPr>
              <a:t> приходится отлаживать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82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561D984-EEA9-4BB6-BCAF-3ABFCDDE3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1502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E355F501-E685-4C7E-AB50-8354E418B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360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8789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AF295FC-DC9D-49E8-A371-2AE880264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3090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Test Last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пришло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вдохновение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как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3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 dirty="0">
                <a:solidFill>
                  <a:srgbClr val="FFFFFF"/>
                </a:solidFill>
              </a:rPr>
              <a:t>Спасибо за внимание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Вопросы?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6440F-3888-4E3A-8E82-D88AC6E3330E}"/>
              </a:ext>
            </a:extLst>
          </p:cNvPr>
          <p:cNvSpPr txBox="1"/>
          <p:nvPr/>
        </p:nvSpPr>
        <p:spPr>
          <a:xfrm>
            <a:off x="6924744" y="4952042"/>
            <a:ext cx="254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kugushew@gmail.com</a:t>
            </a:r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3037</Words>
  <Application>Microsoft Office PowerPoint</Application>
  <PresentationFormat>Widescreen</PresentationFormat>
  <Paragraphs>833</Paragraphs>
  <Slides>91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 Test First TDD</vt:lpstr>
      <vt:lpstr>Кугушев Александр</vt:lpstr>
      <vt:lpstr>Что вы предпочитаете?</vt:lpstr>
      <vt:lpstr>Отвертка?</vt:lpstr>
      <vt:lpstr>Молоток?</vt:lpstr>
      <vt:lpstr>Все инструменты необходимы</vt:lpstr>
      <vt:lpstr>Война</vt:lpstr>
      <vt:lpstr>Война</vt:lpstr>
      <vt:lpstr>Test Last vs TDD</vt:lpstr>
      <vt:lpstr>PowerPoint Presentation</vt:lpstr>
      <vt:lpstr>Что это?</vt:lpstr>
      <vt:lpstr>Определимся с терминами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Давайте использовать все инструменты</vt:lpstr>
      <vt:lpstr>Давайте использовать все инструменты</vt:lpstr>
      <vt:lpstr>Полезные ресурсы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 Test First TDD</dc:title>
  <dc:creator>Aleksandr Kugushev</dc:creator>
  <cp:lastModifiedBy>Aleksandr Kugushev</cp:lastModifiedBy>
  <cp:revision>43</cp:revision>
  <dcterms:created xsi:type="dcterms:W3CDTF">2018-11-13T17:48:56Z</dcterms:created>
  <dcterms:modified xsi:type="dcterms:W3CDTF">2018-11-15T19:03:26Z</dcterms:modified>
</cp:coreProperties>
</file>